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6" r:id="rId12"/>
    <p:sldId id="2076137127" r:id="rId13"/>
    <p:sldId id="263" r:id="rId14"/>
    <p:sldId id="2076137128" r:id="rId15"/>
    <p:sldId id="2076137129" r:id="rId16"/>
    <p:sldId id="2076137130" r:id="rId17"/>
    <p:sldId id="4950" r:id="rId18"/>
    <p:sldId id="4926" r:id="rId19"/>
    <p:sldId id="4928" r:id="rId20"/>
    <p:sldId id="4929" r:id="rId21"/>
    <p:sldId id="4930" r:id="rId22"/>
    <p:sldId id="4931" r:id="rId23"/>
    <p:sldId id="4932" r:id="rId24"/>
    <p:sldId id="4933" r:id="rId25"/>
    <p:sldId id="4991" r:id="rId26"/>
    <p:sldId id="5027" r:id="rId27"/>
    <p:sldId id="4992" r:id="rId28"/>
    <p:sldId id="4993" r:id="rId29"/>
    <p:sldId id="4994" r:id="rId30"/>
    <p:sldId id="4995" r:id="rId31"/>
    <p:sldId id="4996" r:id="rId32"/>
    <p:sldId id="4997" r:id="rId33"/>
    <p:sldId id="4998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2076137128"/>
            <p14:sldId id="2076137129"/>
            <p14:sldId id="2076137130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6" autoAdjust="0"/>
    <p:restoredTop sz="95256" autoAdjust="0"/>
  </p:normalViewPr>
  <p:slideViewPr>
    <p:cSldViewPr snapToGrid="0" snapToObjects="1">
      <p:cViewPr varScale="1">
        <p:scale>
          <a:sx n="154" d="100"/>
          <a:sy n="154" d="100"/>
        </p:scale>
        <p:origin x="200" y="1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DP-900: Microsoft Azure Data Fundamentals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388B7-55DF-4D85-A5B4-E46683A6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77" y="1116267"/>
            <a:ext cx="3365429" cy="33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DP-900 Changes: January 27,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8FCB-E317-4934-B09B-1F5C5891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8" y="661173"/>
            <a:ext cx="6257143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Data Concepts</a:t>
            </a:r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98631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65214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39890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DP-900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418201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AA9B6-C874-4452-8135-4BCA3CD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9" y="2870524"/>
            <a:ext cx="974567" cy="9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Core Data Concepts</a:t>
            </a:r>
          </a:p>
          <a:p>
            <a:r>
              <a:rPr lang="en-US" dirty="0"/>
              <a:t>Non-Relational Data</a:t>
            </a:r>
          </a:p>
          <a:p>
            <a:r>
              <a:rPr lang="en-US" dirty="0"/>
              <a:t>Relational Data (start)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Relational Data (finish)</a:t>
            </a:r>
          </a:p>
          <a:p>
            <a:r>
              <a:rPr lang="en-US" dirty="0"/>
              <a:t>Data Analytics</a:t>
            </a:r>
          </a:p>
          <a:p>
            <a:r>
              <a:rPr lang="en-US" dirty="0"/>
              <a:t>Exam DP-900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4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timw.info/dp900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6869</TotalTime>
  <Words>304</Words>
  <Application>Microsoft Macintosh PowerPoint</Application>
  <PresentationFormat>On-screen Show (16:9)</PresentationFormat>
  <Paragraphs>79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DP-900: Microsoft Azure Data Fundamentals Crash Course</vt:lpstr>
      <vt:lpstr>Tim Warner</vt:lpstr>
      <vt:lpstr>Session 1 of 2 Agenda</vt:lpstr>
      <vt:lpstr>Session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DP-900 Changes: January 27, 2021</vt:lpstr>
      <vt:lpstr> </vt:lpstr>
      <vt:lpstr>Thank you!</vt:lpstr>
      <vt:lpstr>Core Data Concepts</vt:lpstr>
      <vt:lpstr>Non-Relational Data</vt:lpstr>
      <vt:lpstr>Relational Data</vt:lpstr>
      <vt:lpstr>Data Analytics</vt:lpstr>
      <vt:lpstr>Exam DP-900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148</cp:revision>
  <dcterms:created xsi:type="dcterms:W3CDTF">2015-09-28T19:52:00Z</dcterms:created>
  <dcterms:modified xsi:type="dcterms:W3CDTF">2021-02-14T21:15:22Z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